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69" r:id="rId2"/>
  </p:sldIdLst>
  <p:sldSz cx="11879263" cy="6840538"/>
  <p:notesSz cx="6858000" cy="9144000"/>
  <p:defaultTextStyle>
    <a:defPPr>
      <a:defRPr lang="es-MX"/>
    </a:defPPr>
    <a:lvl1pPr marL="0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1pPr>
    <a:lvl2pPr marL="449245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2pPr>
    <a:lvl3pPr marL="898489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3pPr>
    <a:lvl4pPr marL="1347734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4pPr>
    <a:lvl5pPr marL="1796979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5pPr>
    <a:lvl6pPr marL="2246224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6pPr>
    <a:lvl7pPr marL="2695468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7pPr>
    <a:lvl8pPr marL="3144713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8pPr>
    <a:lvl9pPr marL="3593958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7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576" y="60"/>
      </p:cViewPr>
      <p:guideLst>
        <p:guide orient="horz" pos="2155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D8EC-48F3-4F09-B547-8C9A8BEEB432}" type="datetimeFigureOut">
              <a:rPr lang="es-MX" smtClean="0"/>
              <a:t>30/06/2021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F6C36-5198-4E43-957F-D92AAA61A63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6405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1549" y="3244731"/>
            <a:ext cx="3993159" cy="1322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2"/>
          <p:cNvSpPr>
            <a:spLocks noGrp="1"/>
          </p:cNvSpPr>
          <p:nvPr>
            <p:ph type="body" sz="quarter" idx="14" hasCustomPrompt="1"/>
          </p:nvPr>
        </p:nvSpPr>
        <p:spPr>
          <a:xfrm>
            <a:off x="888870" y="6300512"/>
            <a:ext cx="6498249" cy="213303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marL="0" lv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MX" dirty="0" smtClean="0"/>
              <a:t>COMENTARIOS</a:t>
            </a:r>
            <a:endParaRPr lang="es-MX" dirty="0"/>
          </a:p>
        </p:txBody>
      </p:sp>
      <p:sp>
        <p:nvSpPr>
          <p:cNvPr id="4" name="Marcador de texto 22"/>
          <p:cNvSpPr>
            <a:spLocks noGrp="1"/>
          </p:cNvSpPr>
          <p:nvPr>
            <p:ph type="body" sz="quarter" idx="15" hasCustomPrompt="1"/>
          </p:nvPr>
        </p:nvSpPr>
        <p:spPr>
          <a:xfrm>
            <a:off x="8481888" y="6300512"/>
            <a:ext cx="1644658" cy="213302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01/01/2016</a:t>
            </a:r>
            <a:endParaRPr lang="es-MX" dirty="0"/>
          </a:p>
        </p:txBody>
      </p:sp>
      <p:sp>
        <p:nvSpPr>
          <p:cNvPr id="5" name="Marcador de texto 22"/>
          <p:cNvSpPr>
            <a:spLocks noGrp="1"/>
          </p:cNvSpPr>
          <p:nvPr>
            <p:ph type="body" sz="quarter" idx="16" hasCustomPrompt="1"/>
          </p:nvPr>
        </p:nvSpPr>
        <p:spPr>
          <a:xfrm>
            <a:off x="10343029" y="6300512"/>
            <a:ext cx="646545" cy="223760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584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Marcador de texto 22"/>
          <p:cNvSpPr>
            <a:spLocks noGrp="1"/>
          </p:cNvSpPr>
          <p:nvPr>
            <p:ph type="body" sz="quarter" idx="14" hasCustomPrompt="1"/>
          </p:nvPr>
        </p:nvSpPr>
        <p:spPr>
          <a:xfrm>
            <a:off x="888870" y="6300512"/>
            <a:ext cx="6498249" cy="213303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COMENTARIOS</a:t>
            </a:r>
            <a:endParaRPr lang="es-MX" dirty="0"/>
          </a:p>
        </p:txBody>
      </p:sp>
      <p:sp>
        <p:nvSpPr>
          <p:cNvPr id="43" name="Marcador de texto 22"/>
          <p:cNvSpPr>
            <a:spLocks noGrp="1"/>
          </p:cNvSpPr>
          <p:nvPr>
            <p:ph type="body" sz="quarter" idx="15" hasCustomPrompt="1"/>
          </p:nvPr>
        </p:nvSpPr>
        <p:spPr>
          <a:xfrm>
            <a:off x="8481888" y="6300512"/>
            <a:ext cx="1644658" cy="213302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01/01/2016</a:t>
            </a:r>
            <a:endParaRPr lang="es-MX" dirty="0"/>
          </a:p>
        </p:txBody>
      </p:sp>
      <p:sp>
        <p:nvSpPr>
          <p:cNvPr id="44" name="Marcador de texto 22"/>
          <p:cNvSpPr>
            <a:spLocks noGrp="1"/>
          </p:cNvSpPr>
          <p:nvPr>
            <p:ph type="body" sz="quarter" idx="16" hasCustomPrompt="1"/>
          </p:nvPr>
        </p:nvSpPr>
        <p:spPr>
          <a:xfrm>
            <a:off x="10343029" y="6300512"/>
            <a:ext cx="646545" cy="223760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sz="quarter" idx="17"/>
          </p:nvPr>
        </p:nvSpPr>
        <p:spPr>
          <a:xfrm>
            <a:off x="295128" y="1623600"/>
            <a:ext cx="3698032" cy="16900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94348" y="2122415"/>
            <a:ext cx="3498144" cy="1074543"/>
          </a:xfrm>
          <a:prstGeom prst="rect">
            <a:avLst/>
          </a:prstGeom>
        </p:spPr>
        <p:txBody>
          <a:bodyPr/>
          <a:lstStyle>
            <a:lvl1pPr marL="2227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1pPr>
            <a:lvl2pPr marL="66817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11" name="Marcador de posición de imagen 2"/>
          <p:cNvSpPr>
            <a:spLocks noGrp="1"/>
          </p:cNvSpPr>
          <p:nvPr>
            <p:ph type="pic" sz="quarter" idx="18"/>
          </p:nvPr>
        </p:nvSpPr>
        <p:spPr>
          <a:xfrm>
            <a:off x="4092380" y="1623600"/>
            <a:ext cx="3698032" cy="16900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9"/>
          </p:nvPr>
        </p:nvSpPr>
        <p:spPr>
          <a:xfrm>
            <a:off x="4191600" y="2122415"/>
            <a:ext cx="3498144" cy="1074543"/>
          </a:xfrm>
          <a:prstGeom prst="rect">
            <a:avLst/>
          </a:prstGeom>
        </p:spPr>
        <p:txBody>
          <a:bodyPr/>
          <a:lstStyle>
            <a:lvl1pPr marL="2227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1pPr>
            <a:lvl2pPr marL="66817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13" name="Marcador de posición de imagen 2"/>
          <p:cNvSpPr>
            <a:spLocks noGrp="1"/>
          </p:cNvSpPr>
          <p:nvPr>
            <p:ph type="pic" sz="quarter" idx="20"/>
          </p:nvPr>
        </p:nvSpPr>
        <p:spPr>
          <a:xfrm>
            <a:off x="7887328" y="1623600"/>
            <a:ext cx="3698032" cy="16900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21"/>
          </p:nvPr>
        </p:nvSpPr>
        <p:spPr>
          <a:xfrm>
            <a:off x="7986548" y="2122415"/>
            <a:ext cx="3498144" cy="1074543"/>
          </a:xfrm>
          <a:prstGeom prst="rect">
            <a:avLst/>
          </a:prstGeom>
        </p:spPr>
        <p:txBody>
          <a:bodyPr/>
          <a:lstStyle>
            <a:lvl1pPr marL="2227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1pPr>
            <a:lvl2pPr marL="66817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15" name="Marcador de texto 22"/>
          <p:cNvSpPr>
            <a:spLocks noGrp="1"/>
          </p:cNvSpPr>
          <p:nvPr>
            <p:ph type="body" sz="quarter" idx="10" hasCustomPrompt="1"/>
          </p:nvPr>
        </p:nvSpPr>
        <p:spPr>
          <a:xfrm>
            <a:off x="293680" y="1710685"/>
            <a:ext cx="3698032" cy="244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defRPr>
            </a:lvl1pPr>
          </a:lstStyle>
          <a:p>
            <a:pPr lvl="0"/>
            <a:r>
              <a:rPr lang="es-MX" dirty="0" smtClean="0"/>
              <a:t>TEXTO</a:t>
            </a:r>
            <a:endParaRPr lang="es-MX" dirty="0"/>
          </a:p>
        </p:txBody>
      </p:sp>
      <p:sp>
        <p:nvSpPr>
          <p:cNvPr id="16" name="Marcador de texto 22"/>
          <p:cNvSpPr>
            <a:spLocks noGrp="1"/>
          </p:cNvSpPr>
          <p:nvPr>
            <p:ph type="body" sz="quarter" idx="28" hasCustomPrompt="1"/>
          </p:nvPr>
        </p:nvSpPr>
        <p:spPr>
          <a:xfrm>
            <a:off x="4092379" y="1707048"/>
            <a:ext cx="3698032" cy="244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defRPr>
            </a:lvl1pPr>
          </a:lstStyle>
          <a:p>
            <a:pPr lvl="0"/>
            <a:r>
              <a:rPr lang="es-MX" dirty="0" smtClean="0"/>
              <a:t>TEXTO</a:t>
            </a:r>
            <a:endParaRPr lang="es-MX" dirty="0"/>
          </a:p>
        </p:txBody>
      </p:sp>
      <p:sp>
        <p:nvSpPr>
          <p:cNvPr id="17" name="Marcador de texto 22"/>
          <p:cNvSpPr>
            <a:spLocks noGrp="1"/>
          </p:cNvSpPr>
          <p:nvPr>
            <p:ph type="body" sz="quarter" idx="29" hasCustomPrompt="1"/>
          </p:nvPr>
        </p:nvSpPr>
        <p:spPr>
          <a:xfrm>
            <a:off x="7887327" y="1707048"/>
            <a:ext cx="3698032" cy="244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defRPr>
            </a:lvl1pPr>
          </a:lstStyle>
          <a:p>
            <a:pPr lvl="0"/>
            <a:r>
              <a:rPr lang="es-MX" dirty="0" smtClean="0"/>
              <a:t>TEXTO</a:t>
            </a:r>
            <a:endParaRPr lang="es-MX" dirty="0"/>
          </a:p>
        </p:txBody>
      </p:sp>
      <p:sp>
        <p:nvSpPr>
          <p:cNvPr id="18" name="Marcador de posición de imagen 2"/>
          <p:cNvSpPr>
            <a:spLocks noGrp="1"/>
          </p:cNvSpPr>
          <p:nvPr>
            <p:ph type="pic" sz="quarter" idx="30"/>
          </p:nvPr>
        </p:nvSpPr>
        <p:spPr>
          <a:xfrm>
            <a:off x="295128" y="3613189"/>
            <a:ext cx="3698032" cy="16900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31"/>
          </p:nvPr>
        </p:nvSpPr>
        <p:spPr>
          <a:xfrm>
            <a:off x="394348" y="4112004"/>
            <a:ext cx="3498144" cy="1074543"/>
          </a:xfrm>
          <a:prstGeom prst="rect">
            <a:avLst/>
          </a:prstGeom>
        </p:spPr>
        <p:txBody>
          <a:bodyPr/>
          <a:lstStyle>
            <a:lvl1pPr marL="2227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1pPr>
            <a:lvl2pPr marL="66817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20" name="Marcador de posición de imagen 2"/>
          <p:cNvSpPr>
            <a:spLocks noGrp="1"/>
          </p:cNvSpPr>
          <p:nvPr>
            <p:ph type="pic" sz="quarter" idx="32"/>
          </p:nvPr>
        </p:nvSpPr>
        <p:spPr>
          <a:xfrm>
            <a:off x="4092380" y="3613189"/>
            <a:ext cx="3698032" cy="16900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33"/>
          </p:nvPr>
        </p:nvSpPr>
        <p:spPr>
          <a:xfrm>
            <a:off x="4191600" y="4112004"/>
            <a:ext cx="3498144" cy="1074543"/>
          </a:xfrm>
          <a:prstGeom prst="rect">
            <a:avLst/>
          </a:prstGeom>
        </p:spPr>
        <p:txBody>
          <a:bodyPr/>
          <a:lstStyle>
            <a:lvl1pPr marL="2227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1pPr>
            <a:lvl2pPr marL="66817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22" name="Marcador de posición de imagen 2"/>
          <p:cNvSpPr>
            <a:spLocks noGrp="1"/>
          </p:cNvSpPr>
          <p:nvPr>
            <p:ph type="pic" sz="quarter" idx="34"/>
          </p:nvPr>
        </p:nvSpPr>
        <p:spPr>
          <a:xfrm>
            <a:off x="7887328" y="3613189"/>
            <a:ext cx="3698032" cy="16900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35"/>
          </p:nvPr>
        </p:nvSpPr>
        <p:spPr>
          <a:xfrm>
            <a:off x="7986548" y="4112004"/>
            <a:ext cx="3498144" cy="1074543"/>
          </a:xfrm>
          <a:prstGeom prst="rect">
            <a:avLst/>
          </a:prstGeom>
        </p:spPr>
        <p:txBody>
          <a:bodyPr/>
          <a:lstStyle>
            <a:lvl1pPr marL="2227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1pPr>
            <a:lvl2pPr marL="66817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24" name="Marcador de texto 22"/>
          <p:cNvSpPr>
            <a:spLocks noGrp="1"/>
          </p:cNvSpPr>
          <p:nvPr>
            <p:ph type="body" sz="quarter" idx="36" hasCustomPrompt="1"/>
          </p:nvPr>
        </p:nvSpPr>
        <p:spPr>
          <a:xfrm>
            <a:off x="293680" y="3700274"/>
            <a:ext cx="3698032" cy="244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defRPr>
            </a:lvl1pPr>
          </a:lstStyle>
          <a:p>
            <a:pPr lvl="0"/>
            <a:r>
              <a:rPr lang="es-MX" dirty="0" smtClean="0"/>
              <a:t>TEXTO</a:t>
            </a:r>
            <a:endParaRPr lang="es-MX" dirty="0"/>
          </a:p>
        </p:txBody>
      </p:sp>
      <p:sp>
        <p:nvSpPr>
          <p:cNvPr id="25" name="Marcador de texto 22"/>
          <p:cNvSpPr>
            <a:spLocks noGrp="1"/>
          </p:cNvSpPr>
          <p:nvPr>
            <p:ph type="body" sz="quarter" idx="37" hasCustomPrompt="1"/>
          </p:nvPr>
        </p:nvSpPr>
        <p:spPr>
          <a:xfrm>
            <a:off x="4092379" y="3696637"/>
            <a:ext cx="3698032" cy="244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defRPr>
            </a:lvl1pPr>
          </a:lstStyle>
          <a:p>
            <a:pPr lvl="0"/>
            <a:r>
              <a:rPr lang="es-MX" dirty="0" smtClean="0"/>
              <a:t>TEXTO</a:t>
            </a:r>
            <a:endParaRPr lang="es-MX" dirty="0"/>
          </a:p>
        </p:txBody>
      </p:sp>
      <p:sp>
        <p:nvSpPr>
          <p:cNvPr id="26" name="Marcador de texto 22"/>
          <p:cNvSpPr>
            <a:spLocks noGrp="1"/>
          </p:cNvSpPr>
          <p:nvPr>
            <p:ph type="body" sz="quarter" idx="38" hasCustomPrompt="1"/>
          </p:nvPr>
        </p:nvSpPr>
        <p:spPr>
          <a:xfrm>
            <a:off x="7887327" y="3696637"/>
            <a:ext cx="3698032" cy="244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defRPr>
            </a:lvl1pPr>
          </a:lstStyle>
          <a:p>
            <a:pPr lvl="0"/>
            <a:r>
              <a:rPr lang="es-MX" dirty="0" smtClean="0"/>
              <a:t>TEXTO</a:t>
            </a:r>
            <a:endParaRPr lang="es-MX" dirty="0"/>
          </a:p>
        </p:txBody>
      </p:sp>
      <p:sp>
        <p:nvSpPr>
          <p:cNvPr id="29" name="Marcador de texto 22"/>
          <p:cNvSpPr>
            <a:spLocks noGrp="1"/>
          </p:cNvSpPr>
          <p:nvPr>
            <p:ph type="body" sz="quarter" idx="39" hasCustomPrompt="1"/>
          </p:nvPr>
        </p:nvSpPr>
        <p:spPr>
          <a:xfrm>
            <a:off x="316348" y="34583"/>
            <a:ext cx="11453857" cy="4714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s-ES" sz="2800" b="1" kern="1200" dirty="0" smtClean="0">
                <a:solidFill>
                  <a:schemeClr val="bg1"/>
                </a:solidFill>
                <a:latin typeface="Estrangelo Edessa" panose="03080600000000000000" pitchFamily="66" charset="0"/>
                <a:ea typeface="+mj-ea"/>
                <a:cs typeface="Estrangelo Edessa" panose="03080600000000000000" pitchFamily="66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86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/>
          <p:cNvSpPr>
            <a:spLocks noGrp="1"/>
          </p:cNvSpPr>
          <p:nvPr>
            <p:ph type="pic" sz="quarter" idx="17"/>
          </p:nvPr>
        </p:nvSpPr>
        <p:spPr>
          <a:xfrm>
            <a:off x="189057" y="2746026"/>
            <a:ext cx="3330813" cy="131451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33" name="Marcador de posición de imagen 8"/>
          <p:cNvSpPr>
            <a:spLocks noGrp="1"/>
          </p:cNvSpPr>
          <p:nvPr>
            <p:ph type="pic" sz="quarter" idx="21"/>
          </p:nvPr>
        </p:nvSpPr>
        <p:spPr>
          <a:xfrm>
            <a:off x="2930712" y="2746026"/>
            <a:ext cx="3330813" cy="131451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35" name="Marcador de posición de imagen 8"/>
          <p:cNvSpPr>
            <a:spLocks noGrp="1"/>
          </p:cNvSpPr>
          <p:nvPr>
            <p:ph type="pic" sz="quarter" idx="23"/>
          </p:nvPr>
        </p:nvSpPr>
        <p:spPr>
          <a:xfrm>
            <a:off x="5592744" y="2746026"/>
            <a:ext cx="3330813" cy="131451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37" name="Marcador de posición de imagen 8"/>
          <p:cNvSpPr>
            <a:spLocks noGrp="1"/>
          </p:cNvSpPr>
          <p:nvPr>
            <p:ph type="pic" sz="quarter" idx="25"/>
          </p:nvPr>
        </p:nvSpPr>
        <p:spPr>
          <a:xfrm>
            <a:off x="8261744" y="2746026"/>
            <a:ext cx="3330813" cy="131451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32" name="Marcador de texto 22"/>
          <p:cNvSpPr>
            <a:spLocks noGrp="1"/>
          </p:cNvSpPr>
          <p:nvPr>
            <p:ph type="body" sz="quarter" idx="20" hasCustomPrompt="1"/>
          </p:nvPr>
        </p:nvSpPr>
        <p:spPr>
          <a:xfrm>
            <a:off x="915249" y="3200346"/>
            <a:ext cx="1817682" cy="344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MX" sz="1800" kern="1200" dirty="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marL="0" lvl="0" indent="0" algn="ctr" defTabSz="890900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None/>
            </a:pPr>
            <a:r>
              <a:rPr lang="es-MX" dirty="0" smtClean="0"/>
              <a:t>TEXTO</a:t>
            </a:r>
            <a:endParaRPr lang="es-MX" dirty="0"/>
          </a:p>
        </p:txBody>
      </p:sp>
      <p:sp>
        <p:nvSpPr>
          <p:cNvPr id="34" name="Marcador de texto 22"/>
          <p:cNvSpPr>
            <a:spLocks noGrp="1"/>
          </p:cNvSpPr>
          <p:nvPr>
            <p:ph type="body" sz="quarter" idx="22" hasCustomPrompt="1"/>
          </p:nvPr>
        </p:nvSpPr>
        <p:spPr>
          <a:xfrm>
            <a:off x="3645780" y="3200346"/>
            <a:ext cx="1817682" cy="344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MX" sz="1800" kern="1200" dirty="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marL="0" lvl="0" indent="0" algn="ctr" defTabSz="890900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None/>
            </a:pPr>
            <a:r>
              <a:rPr lang="es-MX" dirty="0" smtClean="0"/>
              <a:t>TEXTO</a:t>
            </a:r>
            <a:endParaRPr lang="es-MX" dirty="0"/>
          </a:p>
        </p:txBody>
      </p:sp>
      <p:sp>
        <p:nvSpPr>
          <p:cNvPr id="36" name="Marcador de texto 22"/>
          <p:cNvSpPr>
            <a:spLocks noGrp="1"/>
          </p:cNvSpPr>
          <p:nvPr>
            <p:ph type="body" sz="quarter" idx="24" hasCustomPrompt="1"/>
          </p:nvPr>
        </p:nvSpPr>
        <p:spPr>
          <a:xfrm>
            <a:off x="6332745" y="3200346"/>
            <a:ext cx="1817682" cy="344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MX" sz="1800" kern="1200" dirty="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marL="0" lvl="0" indent="0" algn="ctr" defTabSz="890900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None/>
            </a:pPr>
            <a:r>
              <a:rPr lang="es-MX" dirty="0" smtClean="0"/>
              <a:t>TEXTO</a:t>
            </a:r>
            <a:endParaRPr lang="es-MX" dirty="0"/>
          </a:p>
        </p:txBody>
      </p:sp>
      <p:sp>
        <p:nvSpPr>
          <p:cNvPr id="38" name="Marcador de texto 22"/>
          <p:cNvSpPr>
            <a:spLocks noGrp="1"/>
          </p:cNvSpPr>
          <p:nvPr>
            <p:ph type="body" sz="quarter" idx="26" hasCustomPrompt="1"/>
          </p:nvPr>
        </p:nvSpPr>
        <p:spPr>
          <a:xfrm>
            <a:off x="8968338" y="3200346"/>
            <a:ext cx="1817682" cy="344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MX" sz="1800" kern="1200" dirty="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marL="0" lvl="0" indent="0" algn="ctr" defTabSz="890900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None/>
            </a:pPr>
            <a:r>
              <a:rPr lang="es-MX" dirty="0" smtClean="0"/>
              <a:t>TEXTO</a:t>
            </a:r>
            <a:endParaRPr lang="es-MX" dirty="0"/>
          </a:p>
        </p:txBody>
      </p:sp>
      <p:sp>
        <p:nvSpPr>
          <p:cNvPr id="39" name="Marcador de texto 22"/>
          <p:cNvSpPr>
            <a:spLocks noGrp="1"/>
          </p:cNvSpPr>
          <p:nvPr>
            <p:ph type="body" sz="quarter" idx="14" hasCustomPrompt="1"/>
          </p:nvPr>
        </p:nvSpPr>
        <p:spPr>
          <a:xfrm>
            <a:off x="888870" y="6300512"/>
            <a:ext cx="6498249" cy="213303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COMENTARIOS</a:t>
            </a:r>
            <a:endParaRPr lang="es-MX" dirty="0"/>
          </a:p>
        </p:txBody>
      </p:sp>
      <p:sp>
        <p:nvSpPr>
          <p:cNvPr id="40" name="Marcador de texto 22"/>
          <p:cNvSpPr>
            <a:spLocks noGrp="1"/>
          </p:cNvSpPr>
          <p:nvPr>
            <p:ph type="body" sz="quarter" idx="15" hasCustomPrompt="1"/>
          </p:nvPr>
        </p:nvSpPr>
        <p:spPr>
          <a:xfrm>
            <a:off x="8481888" y="6300512"/>
            <a:ext cx="1644658" cy="213302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01/01/2016</a:t>
            </a:r>
            <a:endParaRPr lang="es-MX" dirty="0"/>
          </a:p>
        </p:txBody>
      </p:sp>
      <p:sp>
        <p:nvSpPr>
          <p:cNvPr id="41" name="Marcador de texto 22"/>
          <p:cNvSpPr>
            <a:spLocks noGrp="1"/>
          </p:cNvSpPr>
          <p:nvPr>
            <p:ph type="body" sz="quarter" idx="16" hasCustomPrompt="1"/>
          </p:nvPr>
        </p:nvSpPr>
        <p:spPr>
          <a:xfrm>
            <a:off x="10343029" y="6300512"/>
            <a:ext cx="646545" cy="223760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14" name="Marcador de texto 22"/>
          <p:cNvSpPr>
            <a:spLocks noGrp="1"/>
          </p:cNvSpPr>
          <p:nvPr>
            <p:ph type="body" sz="quarter" idx="36" hasCustomPrompt="1"/>
          </p:nvPr>
        </p:nvSpPr>
        <p:spPr>
          <a:xfrm>
            <a:off x="316348" y="34583"/>
            <a:ext cx="11453857" cy="4714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s-ES" sz="2800" b="1" kern="1200" dirty="0" smtClean="0">
                <a:solidFill>
                  <a:schemeClr val="bg1"/>
                </a:solidFill>
                <a:latin typeface="Estrangelo Edessa" panose="03080600000000000000" pitchFamily="66" charset="0"/>
                <a:ea typeface="+mj-ea"/>
                <a:cs typeface="Estrangelo Edessa" panose="03080600000000000000" pitchFamily="66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311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03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935" y="1520575"/>
            <a:ext cx="11503963" cy="4479533"/>
          </a:xfrm>
          <a:prstGeom prst="rect">
            <a:avLst/>
          </a:prstGeom>
        </p:spPr>
        <p:txBody>
          <a:bodyPr/>
          <a:lstStyle>
            <a:lvl1pPr marL="285750" indent="-285750" algn="l">
              <a:buFontTx/>
              <a:buBlip>
                <a:blip r:embed="rId3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1pPr>
            <a:lvl2pPr marL="445450" indent="0" algn="ctr">
              <a:buNone/>
              <a:defRPr sz="1949"/>
            </a:lvl2pPr>
            <a:lvl3pPr marL="890900" indent="0" algn="ctr">
              <a:buNone/>
              <a:defRPr sz="1754"/>
            </a:lvl3pPr>
            <a:lvl4pPr marL="1336350" indent="0" algn="ctr">
              <a:buNone/>
              <a:defRPr sz="1559"/>
            </a:lvl4pPr>
            <a:lvl5pPr marL="1781800" indent="0" algn="ctr">
              <a:buNone/>
              <a:defRPr sz="1559"/>
            </a:lvl5pPr>
            <a:lvl6pPr marL="2227250" indent="0" algn="ctr">
              <a:buNone/>
              <a:defRPr sz="1559"/>
            </a:lvl6pPr>
            <a:lvl7pPr marL="2672700" indent="0" algn="ctr">
              <a:buNone/>
              <a:defRPr sz="1559"/>
            </a:lvl7pPr>
            <a:lvl8pPr marL="3118150" indent="0" algn="ctr">
              <a:buNone/>
              <a:defRPr sz="1559"/>
            </a:lvl8pPr>
            <a:lvl9pPr marL="3563600" indent="0" algn="ctr">
              <a:buNone/>
              <a:defRPr sz="1559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3" name="Marcador de texto 22"/>
          <p:cNvSpPr>
            <a:spLocks noGrp="1"/>
          </p:cNvSpPr>
          <p:nvPr>
            <p:ph type="body" sz="quarter" idx="14" hasCustomPrompt="1"/>
          </p:nvPr>
        </p:nvSpPr>
        <p:spPr>
          <a:xfrm>
            <a:off x="888870" y="6300512"/>
            <a:ext cx="6498249" cy="213303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COMENTARIOS</a:t>
            </a:r>
            <a:endParaRPr lang="es-MX" dirty="0"/>
          </a:p>
        </p:txBody>
      </p:sp>
      <p:sp>
        <p:nvSpPr>
          <p:cNvPr id="14" name="Marcador de texto 22"/>
          <p:cNvSpPr>
            <a:spLocks noGrp="1"/>
          </p:cNvSpPr>
          <p:nvPr>
            <p:ph type="body" sz="quarter" idx="15" hasCustomPrompt="1"/>
          </p:nvPr>
        </p:nvSpPr>
        <p:spPr>
          <a:xfrm>
            <a:off x="8481888" y="6300512"/>
            <a:ext cx="1644658" cy="213302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01/01/2016</a:t>
            </a:r>
            <a:endParaRPr lang="es-MX" dirty="0"/>
          </a:p>
        </p:txBody>
      </p:sp>
      <p:sp>
        <p:nvSpPr>
          <p:cNvPr id="15" name="Marcador de texto 22"/>
          <p:cNvSpPr>
            <a:spLocks noGrp="1"/>
          </p:cNvSpPr>
          <p:nvPr>
            <p:ph type="body" sz="quarter" idx="16" hasCustomPrompt="1"/>
          </p:nvPr>
        </p:nvSpPr>
        <p:spPr>
          <a:xfrm>
            <a:off x="10343029" y="6300512"/>
            <a:ext cx="646545" cy="223760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7" name="Marcador de texto 22"/>
          <p:cNvSpPr>
            <a:spLocks noGrp="1"/>
          </p:cNvSpPr>
          <p:nvPr>
            <p:ph type="body" sz="quarter" idx="36" hasCustomPrompt="1"/>
          </p:nvPr>
        </p:nvSpPr>
        <p:spPr>
          <a:xfrm>
            <a:off x="235041" y="537922"/>
            <a:ext cx="11453857" cy="4714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s-ES" sz="2800" b="1" kern="1200" dirty="0" smtClean="0">
                <a:solidFill>
                  <a:schemeClr val="bg1"/>
                </a:solidFill>
                <a:latin typeface="Estrangelo Edessa" panose="03080600000000000000" pitchFamily="66" charset="0"/>
                <a:ea typeface="+mj-ea"/>
                <a:cs typeface="Estrangelo Edessa" panose="03080600000000000000" pitchFamily="66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270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47" y="877186"/>
            <a:ext cx="11555765" cy="4340259"/>
          </a:xfrm>
          <a:prstGeom prst="rect">
            <a:avLst/>
          </a:prstGeom>
        </p:spPr>
        <p:txBody>
          <a:bodyPr/>
          <a:lstStyle>
            <a:lvl1pPr marL="222725" indent="-222725">
              <a:buFontTx/>
              <a:buBlip>
                <a:blip r:embed="rId3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1pPr>
            <a:lvl2pPr marL="668175" indent="-222725">
              <a:buFontTx/>
              <a:buBlip>
                <a:blip r:embed="rId3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2pPr>
            <a:lvl3pPr marL="1113625" indent="-222725">
              <a:buFontTx/>
              <a:buBlip>
                <a:blip r:embed="rId3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3pPr>
            <a:lvl4pPr marL="1559075" indent="-222725">
              <a:buFontTx/>
              <a:buBlip>
                <a:blip r:embed="rId3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4pPr>
            <a:lvl5pPr marL="2004525" indent="-222725">
              <a:buFontTx/>
              <a:buBlip>
                <a:blip r:embed="rId3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Marcador de texto 22"/>
          <p:cNvSpPr>
            <a:spLocks noGrp="1"/>
          </p:cNvSpPr>
          <p:nvPr>
            <p:ph type="body" sz="quarter" idx="14" hasCustomPrompt="1"/>
          </p:nvPr>
        </p:nvSpPr>
        <p:spPr>
          <a:xfrm>
            <a:off x="888870" y="6300512"/>
            <a:ext cx="6498249" cy="213303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COMENTARIOS</a:t>
            </a:r>
            <a:endParaRPr lang="es-MX" dirty="0"/>
          </a:p>
        </p:txBody>
      </p:sp>
      <p:sp>
        <p:nvSpPr>
          <p:cNvPr id="12" name="Marcador de texto 22"/>
          <p:cNvSpPr>
            <a:spLocks noGrp="1"/>
          </p:cNvSpPr>
          <p:nvPr>
            <p:ph type="body" sz="quarter" idx="15" hasCustomPrompt="1"/>
          </p:nvPr>
        </p:nvSpPr>
        <p:spPr>
          <a:xfrm>
            <a:off x="8481888" y="6300512"/>
            <a:ext cx="1644658" cy="213302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01/01/2016</a:t>
            </a:r>
            <a:endParaRPr lang="es-MX" dirty="0"/>
          </a:p>
        </p:txBody>
      </p:sp>
      <p:sp>
        <p:nvSpPr>
          <p:cNvPr id="13" name="Marcador de texto 22"/>
          <p:cNvSpPr>
            <a:spLocks noGrp="1"/>
          </p:cNvSpPr>
          <p:nvPr>
            <p:ph type="body" sz="quarter" idx="16" hasCustomPrompt="1"/>
          </p:nvPr>
        </p:nvSpPr>
        <p:spPr>
          <a:xfrm>
            <a:off x="10343029" y="6300512"/>
            <a:ext cx="646545" cy="223760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8" name="Marcador de texto 22"/>
          <p:cNvSpPr>
            <a:spLocks noGrp="1"/>
          </p:cNvSpPr>
          <p:nvPr>
            <p:ph type="body" sz="quarter" idx="36" hasCustomPrompt="1"/>
          </p:nvPr>
        </p:nvSpPr>
        <p:spPr>
          <a:xfrm>
            <a:off x="316348" y="34583"/>
            <a:ext cx="11453857" cy="4714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s-ES" sz="2800" b="1" kern="1200" dirty="0" smtClean="0">
                <a:solidFill>
                  <a:schemeClr val="bg1"/>
                </a:solidFill>
                <a:latin typeface="Estrangelo Edessa" panose="03080600000000000000" pitchFamily="66" charset="0"/>
                <a:ea typeface="+mj-ea"/>
                <a:cs typeface="Estrangelo Edessa" panose="03080600000000000000" pitchFamily="66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435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750067" y="2691828"/>
            <a:ext cx="4387066" cy="1477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Marcador de texto 22"/>
          <p:cNvSpPr>
            <a:spLocks noGrp="1"/>
          </p:cNvSpPr>
          <p:nvPr>
            <p:ph type="body" sz="quarter" idx="14" hasCustomPrompt="1"/>
          </p:nvPr>
        </p:nvSpPr>
        <p:spPr>
          <a:xfrm>
            <a:off x="888870" y="6300512"/>
            <a:ext cx="6498249" cy="213303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COMENTARIOS</a:t>
            </a:r>
            <a:endParaRPr lang="es-MX" dirty="0"/>
          </a:p>
        </p:txBody>
      </p:sp>
      <p:sp>
        <p:nvSpPr>
          <p:cNvPr id="14" name="Marcador de texto 22"/>
          <p:cNvSpPr>
            <a:spLocks noGrp="1"/>
          </p:cNvSpPr>
          <p:nvPr>
            <p:ph type="body" sz="quarter" idx="15" hasCustomPrompt="1"/>
          </p:nvPr>
        </p:nvSpPr>
        <p:spPr>
          <a:xfrm>
            <a:off x="8481888" y="6300512"/>
            <a:ext cx="1644658" cy="213302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01/01/2016</a:t>
            </a:r>
            <a:endParaRPr lang="es-MX" dirty="0"/>
          </a:p>
        </p:txBody>
      </p:sp>
      <p:sp>
        <p:nvSpPr>
          <p:cNvPr id="15" name="Marcador de texto 22"/>
          <p:cNvSpPr>
            <a:spLocks noGrp="1"/>
          </p:cNvSpPr>
          <p:nvPr>
            <p:ph type="body" sz="quarter" idx="16" hasCustomPrompt="1"/>
          </p:nvPr>
        </p:nvSpPr>
        <p:spPr>
          <a:xfrm>
            <a:off x="10343029" y="6300512"/>
            <a:ext cx="646545" cy="223760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576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3184991" y="699268"/>
            <a:ext cx="5476875" cy="54768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3200364" y="785344"/>
            <a:ext cx="5461501" cy="620784"/>
          </a:xfrm>
          <a:prstGeom prst="rect">
            <a:avLst/>
          </a:prstGeom>
        </p:spPr>
        <p:txBody>
          <a:bodyPr anchor="b"/>
          <a:lstStyle>
            <a:lvl1pPr algn="ctr">
              <a:defRPr sz="180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defRPr>
            </a:lvl1pPr>
          </a:lstStyle>
          <a:p>
            <a:r>
              <a:rPr lang="es-ES" dirty="0" smtClean="0"/>
              <a:t>Haga clic para modificar el</a:t>
            </a:r>
            <a:br>
              <a:rPr lang="es-ES" dirty="0" smtClean="0"/>
            </a:br>
            <a:r>
              <a:rPr lang="es-ES" dirty="0" smtClean="0"/>
              <a:t>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3385336" y="1681021"/>
            <a:ext cx="5111394" cy="4220228"/>
          </a:xfrm>
          <a:prstGeom prst="rect">
            <a:avLst/>
          </a:prstGeom>
        </p:spPr>
        <p:txBody>
          <a:bodyPr/>
          <a:lstStyle>
            <a:lvl1pPr marL="2227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1pPr>
            <a:lvl2pPr marL="66817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2pPr>
            <a:lvl3pPr marL="11136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3pPr>
            <a:lvl4pPr marL="155907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4pPr>
            <a:lvl5pPr marL="20045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4" name="Marcador de texto 22"/>
          <p:cNvSpPr>
            <a:spLocks noGrp="1"/>
          </p:cNvSpPr>
          <p:nvPr>
            <p:ph type="body" sz="quarter" idx="14" hasCustomPrompt="1"/>
          </p:nvPr>
        </p:nvSpPr>
        <p:spPr>
          <a:xfrm>
            <a:off x="888870" y="6300512"/>
            <a:ext cx="6498249" cy="213303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COMENTARIOS</a:t>
            </a:r>
            <a:endParaRPr lang="es-MX" dirty="0"/>
          </a:p>
        </p:txBody>
      </p:sp>
      <p:sp>
        <p:nvSpPr>
          <p:cNvPr id="25" name="Marcador de texto 22"/>
          <p:cNvSpPr>
            <a:spLocks noGrp="1"/>
          </p:cNvSpPr>
          <p:nvPr>
            <p:ph type="body" sz="quarter" idx="15" hasCustomPrompt="1"/>
          </p:nvPr>
        </p:nvSpPr>
        <p:spPr>
          <a:xfrm>
            <a:off x="8481888" y="6300512"/>
            <a:ext cx="1644658" cy="213302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01/01/2016</a:t>
            </a:r>
            <a:endParaRPr lang="es-MX" dirty="0"/>
          </a:p>
        </p:txBody>
      </p:sp>
      <p:sp>
        <p:nvSpPr>
          <p:cNvPr id="26" name="Marcador de texto 22"/>
          <p:cNvSpPr>
            <a:spLocks noGrp="1"/>
          </p:cNvSpPr>
          <p:nvPr>
            <p:ph type="body" sz="quarter" idx="16" hasCustomPrompt="1"/>
          </p:nvPr>
        </p:nvSpPr>
        <p:spPr>
          <a:xfrm>
            <a:off x="10343029" y="6300512"/>
            <a:ext cx="646545" cy="223760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17" name="Marcador de texto 22"/>
          <p:cNvSpPr>
            <a:spLocks noGrp="1"/>
          </p:cNvSpPr>
          <p:nvPr>
            <p:ph type="body" sz="quarter" idx="36" hasCustomPrompt="1"/>
          </p:nvPr>
        </p:nvSpPr>
        <p:spPr>
          <a:xfrm>
            <a:off x="316348" y="34583"/>
            <a:ext cx="11453857" cy="4714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s-ES" sz="2800" b="1" kern="1200" dirty="0" smtClean="0">
                <a:solidFill>
                  <a:schemeClr val="bg1"/>
                </a:solidFill>
                <a:latin typeface="Estrangelo Edessa" panose="03080600000000000000" pitchFamily="66" charset="0"/>
                <a:ea typeface="+mj-ea"/>
                <a:cs typeface="Estrangelo Edessa" panose="03080600000000000000" pitchFamily="66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7249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54" userDrawn="1">
          <p15:clr>
            <a:srgbClr val="FBAE40"/>
          </p15:clr>
        </p15:guide>
        <p15:guide id="2" pos="374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3184991" y="699268"/>
            <a:ext cx="5476875" cy="54768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3200364" y="785344"/>
            <a:ext cx="5461501" cy="620784"/>
          </a:xfrm>
          <a:prstGeom prst="rect">
            <a:avLst/>
          </a:prstGeom>
        </p:spPr>
        <p:txBody>
          <a:bodyPr anchor="b"/>
          <a:lstStyle>
            <a:lvl1pPr algn="ctr">
              <a:defRPr sz="180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defRPr>
            </a:lvl1pPr>
          </a:lstStyle>
          <a:p>
            <a:r>
              <a:rPr lang="es-ES" dirty="0" smtClean="0"/>
              <a:t>Haga clic para modificar el</a:t>
            </a:r>
            <a:br>
              <a:rPr lang="es-ES" dirty="0" smtClean="0"/>
            </a:br>
            <a:r>
              <a:rPr lang="es-ES" dirty="0" smtClean="0"/>
              <a:t>estilo de título del patrón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3385336" y="1681021"/>
            <a:ext cx="5111394" cy="4220228"/>
          </a:xfrm>
          <a:prstGeom prst="rect">
            <a:avLst/>
          </a:prstGeom>
        </p:spPr>
        <p:txBody>
          <a:bodyPr/>
          <a:lstStyle>
            <a:lvl1pPr marL="2227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1pPr>
            <a:lvl2pPr marL="66817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2pPr>
            <a:lvl3pPr marL="11136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3pPr>
            <a:lvl4pPr marL="155907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4pPr>
            <a:lvl5pPr marL="20045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31" name="Marcador de texto 22"/>
          <p:cNvSpPr>
            <a:spLocks noGrp="1"/>
          </p:cNvSpPr>
          <p:nvPr>
            <p:ph type="body" sz="quarter" idx="14" hasCustomPrompt="1"/>
          </p:nvPr>
        </p:nvSpPr>
        <p:spPr>
          <a:xfrm>
            <a:off x="888870" y="6300512"/>
            <a:ext cx="6498249" cy="213303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COMENTARIOS</a:t>
            </a:r>
            <a:endParaRPr lang="es-MX" dirty="0"/>
          </a:p>
        </p:txBody>
      </p:sp>
      <p:sp>
        <p:nvSpPr>
          <p:cNvPr id="32" name="Marcador de texto 22"/>
          <p:cNvSpPr>
            <a:spLocks noGrp="1"/>
          </p:cNvSpPr>
          <p:nvPr>
            <p:ph type="body" sz="quarter" idx="15" hasCustomPrompt="1"/>
          </p:nvPr>
        </p:nvSpPr>
        <p:spPr>
          <a:xfrm>
            <a:off x="8481888" y="6300512"/>
            <a:ext cx="1644658" cy="213302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01/01/2016</a:t>
            </a:r>
            <a:endParaRPr lang="es-MX" dirty="0"/>
          </a:p>
        </p:txBody>
      </p:sp>
      <p:sp>
        <p:nvSpPr>
          <p:cNvPr id="33" name="Marcador de texto 22"/>
          <p:cNvSpPr>
            <a:spLocks noGrp="1"/>
          </p:cNvSpPr>
          <p:nvPr>
            <p:ph type="body" sz="quarter" idx="16" hasCustomPrompt="1"/>
          </p:nvPr>
        </p:nvSpPr>
        <p:spPr>
          <a:xfrm>
            <a:off x="10343029" y="6300512"/>
            <a:ext cx="646545" cy="223760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10" name="Marcador de texto 22"/>
          <p:cNvSpPr>
            <a:spLocks noGrp="1"/>
          </p:cNvSpPr>
          <p:nvPr>
            <p:ph type="body" sz="quarter" idx="36" hasCustomPrompt="1"/>
          </p:nvPr>
        </p:nvSpPr>
        <p:spPr>
          <a:xfrm>
            <a:off x="316348" y="34583"/>
            <a:ext cx="11453857" cy="4714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s-ES" sz="2800" b="1" kern="1200" dirty="0" smtClean="0">
                <a:solidFill>
                  <a:schemeClr val="bg1"/>
                </a:solidFill>
                <a:latin typeface="Estrangelo Edessa" panose="03080600000000000000" pitchFamily="66" charset="0"/>
                <a:ea typeface="+mj-ea"/>
                <a:cs typeface="Estrangelo Edessa" panose="03080600000000000000" pitchFamily="66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224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135" y="984911"/>
            <a:ext cx="3831371" cy="1295508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bg2">
                    <a:lumMod val="5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135" y="2280418"/>
            <a:ext cx="3831371" cy="3801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4889928" y="981076"/>
            <a:ext cx="6884256" cy="51012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18" name="Marcador de texto 22"/>
          <p:cNvSpPr>
            <a:spLocks noGrp="1"/>
          </p:cNvSpPr>
          <p:nvPr>
            <p:ph type="body" sz="quarter" idx="17" hasCustomPrompt="1"/>
          </p:nvPr>
        </p:nvSpPr>
        <p:spPr>
          <a:xfrm>
            <a:off x="5019081" y="1232899"/>
            <a:ext cx="6652361" cy="7397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Gadugi" panose="020B0502040204020203" pitchFamily="34" charset="0"/>
              </a:defRPr>
            </a:lvl1pPr>
          </a:lstStyle>
          <a:p>
            <a:pPr lvl="0"/>
            <a:r>
              <a:rPr lang="es-MX" dirty="0" smtClean="0"/>
              <a:t>TEXTO</a:t>
            </a:r>
            <a:endParaRPr lang="es-MX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8"/>
          </p:nvPr>
        </p:nvSpPr>
        <p:spPr>
          <a:xfrm>
            <a:off x="5223691" y="2524282"/>
            <a:ext cx="6303914" cy="2444750"/>
          </a:xfrm>
          <a:prstGeom prst="rect">
            <a:avLst/>
          </a:prstGeom>
        </p:spPr>
        <p:txBody>
          <a:bodyPr/>
          <a:lstStyle>
            <a:lvl1pPr marL="2227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66817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 marL="11136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 marL="155907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 marL="20045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20" name="Marcador de texto 22"/>
          <p:cNvSpPr>
            <a:spLocks noGrp="1"/>
          </p:cNvSpPr>
          <p:nvPr>
            <p:ph type="body" sz="quarter" idx="14" hasCustomPrompt="1"/>
          </p:nvPr>
        </p:nvSpPr>
        <p:spPr>
          <a:xfrm>
            <a:off x="888870" y="6300512"/>
            <a:ext cx="6498249" cy="213303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COMENTARIOS</a:t>
            </a:r>
            <a:endParaRPr lang="es-MX" dirty="0"/>
          </a:p>
        </p:txBody>
      </p:sp>
      <p:sp>
        <p:nvSpPr>
          <p:cNvPr id="21" name="Marcador de texto 22"/>
          <p:cNvSpPr>
            <a:spLocks noGrp="1"/>
          </p:cNvSpPr>
          <p:nvPr>
            <p:ph type="body" sz="quarter" idx="15" hasCustomPrompt="1"/>
          </p:nvPr>
        </p:nvSpPr>
        <p:spPr>
          <a:xfrm>
            <a:off x="8481888" y="6300512"/>
            <a:ext cx="1644658" cy="213302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01/01/2016</a:t>
            </a:r>
            <a:endParaRPr lang="es-MX" dirty="0"/>
          </a:p>
        </p:txBody>
      </p:sp>
      <p:sp>
        <p:nvSpPr>
          <p:cNvPr id="22" name="Marcador de texto 22"/>
          <p:cNvSpPr>
            <a:spLocks noGrp="1"/>
          </p:cNvSpPr>
          <p:nvPr>
            <p:ph type="body" sz="quarter" idx="16" hasCustomPrompt="1"/>
          </p:nvPr>
        </p:nvSpPr>
        <p:spPr>
          <a:xfrm>
            <a:off x="10343029" y="6300512"/>
            <a:ext cx="646545" cy="223760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12" name="Marcador de texto 22"/>
          <p:cNvSpPr>
            <a:spLocks noGrp="1"/>
          </p:cNvSpPr>
          <p:nvPr>
            <p:ph type="body" sz="quarter" idx="36" hasCustomPrompt="1"/>
          </p:nvPr>
        </p:nvSpPr>
        <p:spPr>
          <a:xfrm>
            <a:off x="316348" y="34583"/>
            <a:ext cx="11453857" cy="4714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s-ES" sz="2800" b="1" kern="1200" dirty="0" smtClean="0">
                <a:solidFill>
                  <a:schemeClr val="bg1"/>
                </a:solidFill>
                <a:latin typeface="Estrangelo Edessa" panose="03080600000000000000" pitchFamily="66" charset="0"/>
                <a:ea typeface="+mj-ea"/>
                <a:cs typeface="Estrangelo Edessa" panose="03080600000000000000" pitchFamily="66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765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4135" y="984911"/>
            <a:ext cx="3831371" cy="1295508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bg2">
                    <a:lumMod val="5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135" y="2280418"/>
            <a:ext cx="3831371" cy="3801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050232" y="1334883"/>
            <a:ext cx="6059701" cy="6207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Estrangelo Edessa" panose="03080600000000000000" pitchFamily="66" charset="0"/>
                <a:ea typeface="+mj-ea"/>
                <a:cs typeface="Estrangelo Edessa" panose="03080600000000000000" pitchFamily="66" charset="0"/>
              </a:defRPr>
            </a:lvl1pPr>
          </a:lstStyle>
          <a:p>
            <a:r>
              <a:rPr lang="es-ES" dirty="0" smtClean="0"/>
              <a:t>Haga clic para modificar el</a:t>
            </a:r>
            <a:br>
              <a:rPr lang="es-ES" dirty="0" smtClean="0"/>
            </a:br>
            <a:r>
              <a:rPr lang="es-ES" dirty="0" smtClean="0"/>
              <a:t>estilo de título del patrón</a:t>
            </a:r>
            <a:endParaRPr lang="en-US" dirty="0"/>
          </a:p>
        </p:txBody>
      </p:sp>
      <p:sp>
        <p:nvSpPr>
          <p:cNvPr id="14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4889928" y="981076"/>
            <a:ext cx="6884256" cy="51012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15" name="Marcador de texto 22"/>
          <p:cNvSpPr>
            <a:spLocks noGrp="1"/>
          </p:cNvSpPr>
          <p:nvPr>
            <p:ph type="body" sz="quarter" idx="17" hasCustomPrompt="1"/>
          </p:nvPr>
        </p:nvSpPr>
        <p:spPr>
          <a:xfrm>
            <a:off x="5019081" y="1232899"/>
            <a:ext cx="6652361" cy="7397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Gadugi" panose="020B0502040204020203" pitchFamily="34" charset="0"/>
              </a:defRPr>
            </a:lvl1pPr>
          </a:lstStyle>
          <a:p>
            <a:pPr lvl="0"/>
            <a:r>
              <a:rPr lang="es-MX" dirty="0" smtClean="0"/>
              <a:t>TEXTO</a:t>
            </a:r>
            <a:endParaRPr lang="es-MX" dirty="0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8"/>
          </p:nvPr>
        </p:nvSpPr>
        <p:spPr>
          <a:xfrm>
            <a:off x="5223691" y="2524282"/>
            <a:ext cx="6303914" cy="2444750"/>
          </a:xfrm>
          <a:prstGeom prst="rect">
            <a:avLst/>
          </a:prstGeom>
        </p:spPr>
        <p:txBody>
          <a:bodyPr/>
          <a:lstStyle>
            <a:lvl1pPr marL="2227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66817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 marL="11136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 marL="155907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 marL="20045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22" name="Marcador de texto 22"/>
          <p:cNvSpPr>
            <a:spLocks noGrp="1"/>
          </p:cNvSpPr>
          <p:nvPr>
            <p:ph type="body" sz="quarter" idx="14" hasCustomPrompt="1"/>
          </p:nvPr>
        </p:nvSpPr>
        <p:spPr>
          <a:xfrm>
            <a:off x="888870" y="6300512"/>
            <a:ext cx="6498249" cy="213303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COMENTARIOS</a:t>
            </a:r>
            <a:endParaRPr lang="es-MX" dirty="0"/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15" hasCustomPrompt="1"/>
          </p:nvPr>
        </p:nvSpPr>
        <p:spPr>
          <a:xfrm>
            <a:off x="8481888" y="6300512"/>
            <a:ext cx="1644658" cy="213302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01/01/2016</a:t>
            </a:r>
            <a:endParaRPr lang="es-MX" dirty="0"/>
          </a:p>
        </p:txBody>
      </p:sp>
      <p:sp>
        <p:nvSpPr>
          <p:cNvPr id="24" name="Marcador de texto 22"/>
          <p:cNvSpPr>
            <a:spLocks noGrp="1"/>
          </p:cNvSpPr>
          <p:nvPr>
            <p:ph type="body" sz="quarter" idx="16" hasCustomPrompt="1"/>
          </p:nvPr>
        </p:nvSpPr>
        <p:spPr>
          <a:xfrm>
            <a:off x="10343029" y="6300512"/>
            <a:ext cx="646545" cy="223760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13" name="Marcador de texto 22"/>
          <p:cNvSpPr>
            <a:spLocks noGrp="1"/>
          </p:cNvSpPr>
          <p:nvPr>
            <p:ph type="body" sz="quarter" idx="36" hasCustomPrompt="1"/>
          </p:nvPr>
        </p:nvSpPr>
        <p:spPr>
          <a:xfrm>
            <a:off x="316348" y="34583"/>
            <a:ext cx="11453857" cy="4714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s-ES" sz="2800" b="1" kern="1200" dirty="0" smtClean="0">
                <a:solidFill>
                  <a:schemeClr val="bg1"/>
                </a:solidFill>
                <a:latin typeface="Estrangelo Edessa" panose="03080600000000000000" pitchFamily="66" charset="0"/>
                <a:ea typeface="+mj-ea"/>
                <a:cs typeface="Estrangelo Edessa" panose="03080600000000000000" pitchFamily="66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6193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7"/>
          </p:nvPr>
        </p:nvSpPr>
        <p:spPr>
          <a:xfrm>
            <a:off x="295128" y="1623600"/>
            <a:ext cx="3698032" cy="16900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94348" y="2122415"/>
            <a:ext cx="3498144" cy="1074543"/>
          </a:xfrm>
          <a:prstGeom prst="rect">
            <a:avLst/>
          </a:prstGeom>
        </p:spPr>
        <p:txBody>
          <a:bodyPr/>
          <a:lstStyle>
            <a:lvl1pPr marL="2227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1pPr>
            <a:lvl2pPr marL="66817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27" name="Marcador de texto 22"/>
          <p:cNvSpPr>
            <a:spLocks noGrp="1"/>
          </p:cNvSpPr>
          <p:nvPr>
            <p:ph type="body" sz="quarter" idx="14" hasCustomPrompt="1"/>
          </p:nvPr>
        </p:nvSpPr>
        <p:spPr>
          <a:xfrm>
            <a:off x="888870" y="6300512"/>
            <a:ext cx="6498249" cy="213303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COMENTARIOS</a:t>
            </a:r>
            <a:endParaRPr lang="es-MX" dirty="0"/>
          </a:p>
        </p:txBody>
      </p:sp>
      <p:sp>
        <p:nvSpPr>
          <p:cNvPr id="28" name="Marcador de texto 22"/>
          <p:cNvSpPr>
            <a:spLocks noGrp="1"/>
          </p:cNvSpPr>
          <p:nvPr>
            <p:ph type="body" sz="quarter" idx="15" hasCustomPrompt="1"/>
          </p:nvPr>
        </p:nvSpPr>
        <p:spPr>
          <a:xfrm>
            <a:off x="8481888" y="6300512"/>
            <a:ext cx="1644658" cy="213302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01/01/2016</a:t>
            </a:r>
            <a:endParaRPr lang="es-MX" dirty="0"/>
          </a:p>
        </p:txBody>
      </p:sp>
      <p:sp>
        <p:nvSpPr>
          <p:cNvPr id="29" name="Marcador de texto 22"/>
          <p:cNvSpPr>
            <a:spLocks noGrp="1"/>
          </p:cNvSpPr>
          <p:nvPr>
            <p:ph type="body" sz="quarter" idx="16" hasCustomPrompt="1"/>
          </p:nvPr>
        </p:nvSpPr>
        <p:spPr>
          <a:xfrm>
            <a:off x="10343029" y="6300512"/>
            <a:ext cx="646545" cy="223760"/>
          </a:xfrm>
          <a:prstGeom prst="rect">
            <a:avLst/>
          </a:prstGeom>
        </p:spPr>
        <p:txBody>
          <a:bodyPr/>
          <a:lstStyle>
            <a:lvl1pPr marL="0" indent="0" algn="ctr" defTabSz="890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1100" b="0" kern="1200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16" name="Marcador de posición de imagen 2"/>
          <p:cNvSpPr>
            <a:spLocks noGrp="1"/>
          </p:cNvSpPr>
          <p:nvPr>
            <p:ph type="pic" sz="quarter" idx="18"/>
          </p:nvPr>
        </p:nvSpPr>
        <p:spPr>
          <a:xfrm>
            <a:off x="4092380" y="1623600"/>
            <a:ext cx="3698032" cy="16900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9"/>
          </p:nvPr>
        </p:nvSpPr>
        <p:spPr>
          <a:xfrm>
            <a:off x="4191600" y="2122415"/>
            <a:ext cx="3498144" cy="1074543"/>
          </a:xfrm>
          <a:prstGeom prst="rect">
            <a:avLst/>
          </a:prstGeom>
        </p:spPr>
        <p:txBody>
          <a:bodyPr/>
          <a:lstStyle>
            <a:lvl1pPr marL="2227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1pPr>
            <a:lvl2pPr marL="66817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19" name="Marcador de posición de imagen 2"/>
          <p:cNvSpPr>
            <a:spLocks noGrp="1"/>
          </p:cNvSpPr>
          <p:nvPr>
            <p:ph type="pic" sz="quarter" idx="20"/>
          </p:nvPr>
        </p:nvSpPr>
        <p:spPr>
          <a:xfrm>
            <a:off x="7887328" y="1623600"/>
            <a:ext cx="3698032" cy="16900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1"/>
          </p:nvPr>
        </p:nvSpPr>
        <p:spPr>
          <a:xfrm>
            <a:off x="7986548" y="2122415"/>
            <a:ext cx="3498144" cy="1074543"/>
          </a:xfrm>
          <a:prstGeom prst="rect">
            <a:avLst/>
          </a:prstGeom>
        </p:spPr>
        <p:txBody>
          <a:bodyPr/>
          <a:lstStyle>
            <a:lvl1pPr marL="2227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1pPr>
            <a:lvl2pPr marL="66817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34" name="Marcador de texto 22"/>
          <p:cNvSpPr>
            <a:spLocks noGrp="1"/>
          </p:cNvSpPr>
          <p:nvPr>
            <p:ph type="body" sz="quarter" idx="10" hasCustomPrompt="1"/>
          </p:nvPr>
        </p:nvSpPr>
        <p:spPr>
          <a:xfrm>
            <a:off x="293680" y="1710685"/>
            <a:ext cx="3698032" cy="244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defRPr>
            </a:lvl1pPr>
          </a:lstStyle>
          <a:p>
            <a:pPr lvl="0"/>
            <a:r>
              <a:rPr lang="es-MX" dirty="0" smtClean="0"/>
              <a:t>TEXTO</a:t>
            </a:r>
            <a:endParaRPr lang="es-MX" dirty="0"/>
          </a:p>
        </p:txBody>
      </p:sp>
      <p:sp>
        <p:nvSpPr>
          <p:cNvPr id="35" name="Marcador de texto 22"/>
          <p:cNvSpPr>
            <a:spLocks noGrp="1"/>
          </p:cNvSpPr>
          <p:nvPr>
            <p:ph type="body" sz="quarter" idx="28" hasCustomPrompt="1"/>
          </p:nvPr>
        </p:nvSpPr>
        <p:spPr>
          <a:xfrm>
            <a:off x="4092379" y="1707048"/>
            <a:ext cx="3698032" cy="244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defRPr>
            </a:lvl1pPr>
          </a:lstStyle>
          <a:p>
            <a:pPr lvl="0"/>
            <a:r>
              <a:rPr lang="es-MX" dirty="0" smtClean="0"/>
              <a:t>TEXTO</a:t>
            </a:r>
            <a:endParaRPr lang="es-MX" dirty="0"/>
          </a:p>
        </p:txBody>
      </p:sp>
      <p:sp>
        <p:nvSpPr>
          <p:cNvPr id="36" name="Marcador de texto 22"/>
          <p:cNvSpPr>
            <a:spLocks noGrp="1"/>
          </p:cNvSpPr>
          <p:nvPr>
            <p:ph type="body" sz="quarter" idx="29" hasCustomPrompt="1"/>
          </p:nvPr>
        </p:nvSpPr>
        <p:spPr>
          <a:xfrm>
            <a:off x="7887327" y="1707048"/>
            <a:ext cx="3698032" cy="244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defRPr>
            </a:lvl1pPr>
          </a:lstStyle>
          <a:p>
            <a:pPr lvl="0"/>
            <a:r>
              <a:rPr lang="es-MX" dirty="0" smtClean="0"/>
              <a:t>TEXTO</a:t>
            </a:r>
            <a:endParaRPr lang="es-MX" dirty="0"/>
          </a:p>
        </p:txBody>
      </p:sp>
      <p:sp>
        <p:nvSpPr>
          <p:cNvPr id="37" name="Marcador de posición de imagen 2"/>
          <p:cNvSpPr>
            <a:spLocks noGrp="1"/>
          </p:cNvSpPr>
          <p:nvPr>
            <p:ph type="pic" sz="quarter" idx="30"/>
          </p:nvPr>
        </p:nvSpPr>
        <p:spPr>
          <a:xfrm>
            <a:off x="295128" y="3613189"/>
            <a:ext cx="3698032" cy="16900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38" name="Content Placeholder 2"/>
          <p:cNvSpPr>
            <a:spLocks noGrp="1"/>
          </p:cNvSpPr>
          <p:nvPr>
            <p:ph sz="half" idx="31"/>
          </p:nvPr>
        </p:nvSpPr>
        <p:spPr>
          <a:xfrm>
            <a:off x="394348" y="4112004"/>
            <a:ext cx="3498144" cy="1074543"/>
          </a:xfrm>
          <a:prstGeom prst="rect">
            <a:avLst/>
          </a:prstGeom>
        </p:spPr>
        <p:txBody>
          <a:bodyPr/>
          <a:lstStyle>
            <a:lvl1pPr marL="2227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1pPr>
            <a:lvl2pPr marL="66817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39" name="Marcador de posición de imagen 2"/>
          <p:cNvSpPr>
            <a:spLocks noGrp="1"/>
          </p:cNvSpPr>
          <p:nvPr>
            <p:ph type="pic" sz="quarter" idx="32"/>
          </p:nvPr>
        </p:nvSpPr>
        <p:spPr>
          <a:xfrm>
            <a:off x="4092380" y="3613189"/>
            <a:ext cx="3698032" cy="16900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40" name="Content Placeholder 2"/>
          <p:cNvSpPr>
            <a:spLocks noGrp="1"/>
          </p:cNvSpPr>
          <p:nvPr>
            <p:ph sz="half" idx="33"/>
          </p:nvPr>
        </p:nvSpPr>
        <p:spPr>
          <a:xfrm>
            <a:off x="4191600" y="4112004"/>
            <a:ext cx="3498144" cy="1074543"/>
          </a:xfrm>
          <a:prstGeom prst="rect">
            <a:avLst/>
          </a:prstGeom>
        </p:spPr>
        <p:txBody>
          <a:bodyPr/>
          <a:lstStyle>
            <a:lvl1pPr marL="2227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1pPr>
            <a:lvl2pPr marL="66817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41" name="Marcador de posición de imagen 2"/>
          <p:cNvSpPr>
            <a:spLocks noGrp="1"/>
          </p:cNvSpPr>
          <p:nvPr>
            <p:ph type="pic" sz="quarter" idx="34"/>
          </p:nvPr>
        </p:nvSpPr>
        <p:spPr>
          <a:xfrm>
            <a:off x="7887328" y="3613189"/>
            <a:ext cx="3698032" cy="16900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42" name="Content Placeholder 2"/>
          <p:cNvSpPr>
            <a:spLocks noGrp="1"/>
          </p:cNvSpPr>
          <p:nvPr>
            <p:ph sz="half" idx="35"/>
          </p:nvPr>
        </p:nvSpPr>
        <p:spPr>
          <a:xfrm>
            <a:off x="7986548" y="4112004"/>
            <a:ext cx="3498144" cy="1074543"/>
          </a:xfrm>
          <a:prstGeom prst="rect">
            <a:avLst/>
          </a:prstGeom>
        </p:spPr>
        <p:txBody>
          <a:bodyPr/>
          <a:lstStyle>
            <a:lvl1pPr marL="22272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1pPr>
            <a:lvl2pPr marL="668175" indent="-222725">
              <a:buFontTx/>
              <a:buBlip>
                <a:blip r:embed="rId4"/>
              </a:buBlip>
              <a:defRPr sz="16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43" name="Marcador de texto 22"/>
          <p:cNvSpPr>
            <a:spLocks noGrp="1"/>
          </p:cNvSpPr>
          <p:nvPr>
            <p:ph type="body" sz="quarter" idx="36" hasCustomPrompt="1"/>
          </p:nvPr>
        </p:nvSpPr>
        <p:spPr>
          <a:xfrm>
            <a:off x="293680" y="3700274"/>
            <a:ext cx="3698032" cy="244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defRPr>
            </a:lvl1pPr>
          </a:lstStyle>
          <a:p>
            <a:pPr lvl="0"/>
            <a:r>
              <a:rPr lang="es-MX" dirty="0" smtClean="0"/>
              <a:t>TEXTO</a:t>
            </a:r>
            <a:endParaRPr lang="es-MX" dirty="0"/>
          </a:p>
        </p:txBody>
      </p:sp>
      <p:sp>
        <p:nvSpPr>
          <p:cNvPr id="44" name="Marcador de texto 22"/>
          <p:cNvSpPr>
            <a:spLocks noGrp="1"/>
          </p:cNvSpPr>
          <p:nvPr>
            <p:ph type="body" sz="quarter" idx="37" hasCustomPrompt="1"/>
          </p:nvPr>
        </p:nvSpPr>
        <p:spPr>
          <a:xfrm>
            <a:off x="4092379" y="3696637"/>
            <a:ext cx="3698032" cy="244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defRPr>
            </a:lvl1pPr>
          </a:lstStyle>
          <a:p>
            <a:pPr lvl="0"/>
            <a:r>
              <a:rPr lang="es-MX" dirty="0" smtClean="0"/>
              <a:t>TEXTO</a:t>
            </a:r>
            <a:endParaRPr lang="es-MX" dirty="0"/>
          </a:p>
        </p:txBody>
      </p:sp>
      <p:sp>
        <p:nvSpPr>
          <p:cNvPr id="45" name="Marcador de texto 22"/>
          <p:cNvSpPr>
            <a:spLocks noGrp="1"/>
          </p:cNvSpPr>
          <p:nvPr>
            <p:ph type="body" sz="quarter" idx="38" hasCustomPrompt="1"/>
          </p:nvPr>
        </p:nvSpPr>
        <p:spPr>
          <a:xfrm>
            <a:off x="7887327" y="3696637"/>
            <a:ext cx="3698032" cy="244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defRPr>
            </a:lvl1pPr>
          </a:lstStyle>
          <a:p>
            <a:pPr lvl="0"/>
            <a:r>
              <a:rPr lang="es-MX" dirty="0" smtClean="0"/>
              <a:t>TEXTO</a:t>
            </a:r>
            <a:endParaRPr lang="es-MX" dirty="0"/>
          </a:p>
        </p:txBody>
      </p:sp>
      <p:sp>
        <p:nvSpPr>
          <p:cNvPr id="25" name="Marcador de texto 22"/>
          <p:cNvSpPr>
            <a:spLocks noGrp="1"/>
          </p:cNvSpPr>
          <p:nvPr>
            <p:ph type="body" sz="quarter" idx="39" hasCustomPrompt="1"/>
          </p:nvPr>
        </p:nvSpPr>
        <p:spPr>
          <a:xfrm>
            <a:off x="316348" y="34583"/>
            <a:ext cx="11453857" cy="4714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s-ES" sz="2800" b="1" kern="1200" dirty="0" smtClean="0">
                <a:solidFill>
                  <a:schemeClr val="bg1"/>
                </a:solidFill>
                <a:latin typeface="Estrangelo Edessa" panose="03080600000000000000" pitchFamily="66" charset="0"/>
                <a:ea typeface="+mj-ea"/>
                <a:cs typeface="Estrangelo Edessa" panose="03080600000000000000" pitchFamily="66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587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47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8" r:id="rId7"/>
    <p:sldLayoutId id="2147483673" r:id="rId8"/>
    <p:sldLayoutId id="2147483674" r:id="rId9"/>
    <p:sldLayoutId id="2147483669" r:id="rId10"/>
    <p:sldLayoutId id="2147483676" r:id="rId11"/>
    <p:sldLayoutId id="2147483677" r:id="rId12"/>
  </p:sldLayoutIdLst>
  <p:txStyles>
    <p:titleStyle>
      <a:lvl1pPr algn="l" defTabSz="8909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75000"/>
              <a:lumOff val="25000"/>
            </a:schemeClr>
          </a:solidFill>
          <a:latin typeface="Gadugi" panose="020B0502040204020203" pitchFamily="34" charset="0"/>
          <a:ea typeface="+mj-ea"/>
          <a:cs typeface="+mj-cs"/>
        </a:defRPr>
      </a:lvl1pPr>
    </p:titleStyle>
    <p:bodyStyle>
      <a:lvl1pPr marL="222725" indent="-222725" algn="l" defTabSz="890900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8" kern="1200">
          <a:solidFill>
            <a:schemeClr val="tx1"/>
          </a:solidFill>
          <a:latin typeface="+mn-lt"/>
          <a:ea typeface="+mn-ea"/>
          <a:cs typeface="+mn-cs"/>
        </a:defRPr>
      </a:lvl1pPr>
      <a:lvl2pPr marL="6681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6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3pPr>
      <a:lvl4pPr marL="15590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20045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4499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8954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3408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7863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4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3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18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2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27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1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36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947992"/>
              </p:ext>
            </p:extLst>
          </p:nvPr>
        </p:nvGraphicFramePr>
        <p:xfrm>
          <a:off x="2128551" y="1808710"/>
          <a:ext cx="8141109" cy="2763289"/>
        </p:xfrm>
        <a:graphic>
          <a:graphicData uri="http://schemas.openxmlformats.org/drawingml/2006/table">
            <a:tbl>
              <a:tblPr firstRow="1" firstCol="1" bandRow="1"/>
              <a:tblGrid>
                <a:gridCol w="3531653"/>
                <a:gridCol w="1536059"/>
                <a:gridCol w="1536059"/>
                <a:gridCol w="1537338"/>
              </a:tblGrid>
              <a:tr h="50585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Soberana Text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Cifras en millones de pesos al cierre </a:t>
                      </a:r>
                      <a:r>
                        <a:rPr lang="es-E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Soberana Text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Soberana Text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mayo</a:t>
                      </a:r>
                      <a:r>
                        <a:rPr lang="es-E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Soberana Text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2021</a:t>
                      </a:r>
                      <a:endParaRPr lang="es-MX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02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rgbClr val="FFFFFF"/>
                          </a:solidFill>
                          <a:effectLst/>
                          <a:latin typeface="Gadug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CONCEPTO</a:t>
                      </a:r>
                      <a:endParaRPr lang="es-MX" sz="12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baseline="0" dirty="0" smtClean="0">
                          <a:solidFill>
                            <a:srgbClr val="FFFFFF"/>
                          </a:solidFill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abril-21</a:t>
                      </a:r>
                      <a:endParaRPr lang="es-MX" sz="12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baseline="0" dirty="0" smtClean="0">
                          <a:solidFill>
                            <a:srgbClr val="FFFFFF"/>
                          </a:solidFill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mayo-21</a:t>
                      </a:r>
                      <a:endParaRPr lang="es-MX" sz="12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Gadug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VARIACION (%)</a:t>
                      </a:r>
                      <a:endParaRPr lang="es-MX" sz="12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84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adug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 </a:t>
                      </a:r>
                      <a:r>
                        <a:rPr lang="es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adug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Básico</a:t>
                      </a:r>
                      <a:endParaRPr lang="es-MX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228.69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195.89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-14.34%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adug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Activos </a:t>
                      </a:r>
                      <a:r>
                        <a:rPr lang="es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adug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Ajustados</a:t>
                      </a:r>
                      <a:endParaRPr lang="es-MX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775.13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769.84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-0.68%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adug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Razón de </a:t>
                      </a:r>
                      <a:r>
                        <a:rPr lang="es-E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adug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Apalancamiento</a:t>
                      </a:r>
                      <a:endParaRPr lang="es-MX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-13.75%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6605" y="1039270"/>
            <a:ext cx="108938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dugi" panose="020B05020402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Principales causas de las variaciones más importantes de los elementos (numerador y denominador) de la razón de</a:t>
            </a:r>
            <a:r>
              <a:rPr kumimoji="0" lang="es-MX" sz="1600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dugi" panose="020B05020402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dugi" panose="020B05020402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 Apalancamiento:</a:t>
            </a:r>
            <a:endParaRPr lang="es-MX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MX" sz="2600" dirty="0" smtClean="0">
                <a:latin typeface="Gadugi"/>
              </a:rPr>
              <a:t>Revelación de información relativa a la razón de Apalancamiento</a:t>
            </a:r>
            <a:endParaRPr lang="es-MX" sz="2600" dirty="0">
              <a:latin typeface="Gadugi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6605" y="5250619"/>
            <a:ext cx="108938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La variación en el indicador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se origina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por la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disminución de los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Activos Ajustados y el Capital Básico,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siendo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este último el que presenta la mayor reducción.  El Capital Básico disminuye por el resultado neto y el incremento de </a:t>
            </a:r>
            <a:r>
              <a:rPr lang="es-MX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los </a:t>
            </a:r>
            <a:r>
              <a:rPr lang="es-MX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impuestos,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mientras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que en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los Activos Ajustados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la  reducción se genera en la cartera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de crédito.</a:t>
            </a:r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Gadugi" panose="020B0502040204020203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O PPT FORJADORES" id="{E4D149B3-96C9-41B5-9BBE-2F41F36BCC38}" vid="{6FA550FD-FB12-44BE-B186-1E699306D99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PPT FORJADORES (1)</Template>
  <TotalTime>1563</TotalTime>
  <Words>130</Words>
  <Application>Microsoft Office PowerPoint</Application>
  <PresentationFormat>Personalizado</PresentationFormat>
  <Paragraphs>21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Calibri</vt:lpstr>
      <vt:lpstr>Estrangelo Edessa</vt:lpstr>
      <vt:lpstr>Gadugi</vt:lpstr>
      <vt:lpstr>Soberana Texto</vt:lpstr>
      <vt:lpstr>Tahoma</vt:lpstr>
      <vt:lpstr>Times New Roman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 IMAGEN CORPORATIVA</dc:title>
  <dc:creator>Miriam Jenny Diaz Soberanes</dc:creator>
  <cp:lastModifiedBy>Jose Alberto Rodriguez Librado</cp:lastModifiedBy>
  <cp:revision>108</cp:revision>
  <dcterms:created xsi:type="dcterms:W3CDTF">2017-01-25T15:51:21Z</dcterms:created>
  <dcterms:modified xsi:type="dcterms:W3CDTF">2021-06-30T22:06:20Z</dcterms:modified>
</cp:coreProperties>
</file>